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60" y="-3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15/6/2020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0161587" cy="143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ΤΖΑΝΕΡΟΣ ΑΡΙΣΤΕΙΔΗΣ, που εδρεύει στην περιφέρεια ΒΟΡΕΙΟΥ ΑΙΓΑΙΟΥ εντάχθηκε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πολύ μικρών, μικρών και μεσαίων τουριστικών επιχειρήσεων ώστε να βελτιώσουν τη θέση τους στην εσωτερική και διεθνή τουριστική αγορά και αφορά όλες τις περιφέρειες της χώρας.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  79.983,68 €, εκ των οποίων η δημόσια δαπάνη ανέρχεται σε 39.991,84 € 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2086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(υφιστάμενου ή/και νέου προσωπικού)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255</Words>
  <Application>Microsoft Office PowerPoint</Application>
  <PresentationFormat>Προσαρμογή</PresentationFormat>
  <Paragraphs>33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Giorgos Christopoulos</cp:lastModifiedBy>
  <cp:revision>40</cp:revision>
  <dcterms:created xsi:type="dcterms:W3CDTF">2018-02-13T12:16:57Z</dcterms:created>
  <dcterms:modified xsi:type="dcterms:W3CDTF">2020-06-15T14:02:26Z</dcterms:modified>
</cp:coreProperties>
</file>